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5"/>
  </p:notesMasterIdLst>
  <p:sldIdLst>
    <p:sldId id="256" r:id="rId2"/>
    <p:sldId id="257" r:id="rId3"/>
    <p:sldId id="258" r:id="rId4"/>
    <p:sldId id="259" r:id="rId5"/>
    <p:sldId id="287" r:id="rId6"/>
    <p:sldId id="263" r:id="rId7"/>
    <p:sldId id="288" r:id="rId8"/>
    <p:sldId id="265" r:id="rId9"/>
    <p:sldId id="266" r:id="rId10"/>
    <p:sldId id="267" r:id="rId11"/>
    <p:sldId id="290" r:id="rId12"/>
    <p:sldId id="270" r:id="rId13"/>
    <p:sldId id="269" r:id="rId14"/>
    <p:sldId id="271" r:id="rId15"/>
    <p:sldId id="291" r:id="rId16"/>
    <p:sldId id="292" r:id="rId17"/>
    <p:sldId id="272" r:id="rId18"/>
    <p:sldId id="273" r:id="rId19"/>
    <p:sldId id="275" r:id="rId20"/>
    <p:sldId id="304" r:id="rId21"/>
    <p:sldId id="281" r:id="rId22"/>
    <p:sldId id="294" r:id="rId23"/>
    <p:sldId id="278" r:id="rId24"/>
    <p:sldId id="261" r:id="rId25"/>
    <p:sldId id="295" r:id="rId26"/>
    <p:sldId id="302" r:id="rId27"/>
    <p:sldId id="303" r:id="rId28"/>
    <p:sldId id="296" r:id="rId29"/>
    <p:sldId id="277" r:id="rId30"/>
    <p:sldId id="293" r:id="rId31"/>
    <p:sldId id="297" r:id="rId32"/>
    <p:sldId id="279" r:id="rId33"/>
    <p:sldId id="299" r:id="rId34"/>
    <p:sldId id="298" r:id="rId35"/>
    <p:sldId id="280" r:id="rId36"/>
    <p:sldId id="300" r:id="rId37"/>
    <p:sldId id="301" r:id="rId38"/>
    <p:sldId id="284" r:id="rId39"/>
    <p:sldId id="282" r:id="rId40"/>
    <p:sldId id="283" r:id="rId41"/>
    <p:sldId id="285" r:id="rId42"/>
    <p:sldId id="286" r:id="rId43"/>
    <p:sldId id="274"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24" y="-3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5.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14.jpeg"/><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3" name="Shape 143"/>
          <p:cNvPicPr preferRelativeResize="0"/>
          <p:nvPr/>
        </p:nvPicPr>
        <p:blipFill rotWithShape="1">
          <a:blip r:embed="rId3">
            <a:alphaModFix/>
          </a:blip>
          <a:srcRect l="4333" t="15174" b="33266"/>
          <a:stretch/>
        </p:blipFill>
        <p:spPr>
          <a:xfrm>
            <a:off x="5918975" y="2357875"/>
            <a:ext cx="2767825" cy="2651948"/>
          </a:xfrm>
          <a:prstGeom prst="rect">
            <a:avLst/>
          </a:prstGeom>
          <a:noFill/>
          <a:ln>
            <a:noFill/>
          </a:ln>
        </p:spPr>
      </p:pic>
      <p:pic>
        <p:nvPicPr>
          <p:cNvPr id="3074" name="Picture 2" descr="D:\SeProject\Present\3ee4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859581"/>
            <a:ext cx="1127760" cy="1158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23728" y="699542"/>
            <a:ext cx="2736304" cy="615810"/>
          </a:xfrm>
          <a:prstGeom prst="rect">
            <a:avLst/>
          </a:prstGeom>
          <a:noFill/>
        </p:spPr>
        <p:txBody>
          <a:bodyPr wrap="square" rtlCol="0">
            <a:spAutoFit/>
          </a:bodyPr>
          <a:lstStyle/>
          <a:p>
            <a:pPr>
              <a:lnSpc>
                <a:spcPct val="127909"/>
              </a:lnSpc>
            </a:pPr>
            <a:r>
              <a:rPr lang="en" dirty="0">
                <a:solidFill>
                  <a:srgbClr val="141823"/>
                </a:solidFill>
              </a:rPr>
              <a:t>Money income when the prison work</a:t>
            </a:r>
            <a:r>
              <a:rPr lang="en" dirty="0" smtClean="0">
                <a:solidFill>
                  <a:srgbClr val="141823"/>
                </a:solidFill>
              </a:rPr>
              <a:t>.</a:t>
            </a:r>
            <a:endParaRPr lang="en" dirty="0">
              <a:solidFill>
                <a:srgbClr val="141823"/>
              </a:solidFill>
            </a:endParaRPr>
          </a:p>
        </p:txBody>
      </p:sp>
      <p:pic>
        <p:nvPicPr>
          <p:cNvPr id="7" name="Picture 39" descr="Description: C:\Present\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062" y="1796794"/>
            <a:ext cx="1760916" cy="13209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91880" y="3435846"/>
            <a:ext cx="1944216" cy="738664"/>
          </a:xfrm>
          <a:prstGeom prst="rect">
            <a:avLst/>
          </a:prstGeom>
          <a:noFill/>
        </p:spPr>
        <p:txBody>
          <a:bodyPr wrap="square" rtlCol="0">
            <a:spAutoFit/>
          </a:bodyPr>
          <a:lstStyle/>
          <a:p>
            <a:r>
              <a:rPr lang="en" dirty="0">
                <a:solidFill>
                  <a:srgbClr val="141823"/>
                </a:solidFill>
              </a:rPr>
              <a:t>Officer will add credit to the </a:t>
            </a:r>
            <a:r>
              <a:rPr lang="en" dirty="0" smtClean="0">
                <a:solidFill>
                  <a:srgbClr val="141823"/>
                </a:solidFill>
              </a:rPr>
              <a:t>book account of prisoner every mount.</a:t>
            </a:r>
            <a:endParaRPr lang="en" dirty="0">
              <a:solidFill>
                <a:srgbClr val="141823"/>
              </a:solidFill>
            </a:endParaRPr>
          </a:p>
        </p:txBody>
      </p:sp>
      <p:sp>
        <p:nvSpPr>
          <p:cNvPr id="4" name="Right Arrow 3"/>
          <p:cNvSpPr/>
          <p:nvPr/>
        </p:nvSpPr>
        <p:spPr>
          <a:xfrm rot="1646685">
            <a:off x="792195" y="2080910"/>
            <a:ext cx="1368152" cy="553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ight Arrow 9"/>
          <p:cNvSpPr/>
          <p:nvPr/>
        </p:nvSpPr>
        <p:spPr>
          <a:xfrm rot="1646685">
            <a:off x="4175955" y="2597802"/>
            <a:ext cx="1368152" cy="5539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182538" cy="307777"/>
          </a:xfrm>
          <a:prstGeom prst="rect">
            <a:avLst/>
          </a:prstGeom>
          <a:noFill/>
        </p:spPr>
        <p:txBody>
          <a:bodyPr wrap="square" rtlCol="0">
            <a:spAutoFit/>
          </a:bodyPr>
          <a:lstStyle/>
          <a:p>
            <a:r>
              <a:rPr lang="en-US" dirty="0" smtClean="0"/>
              <a:t>Pick product</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1200</Words>
  <Application>Microsoft Office PowerPoint</Application>
  <PresentationFormat>On-screen Show (16:9)</PresentationFormat>
  <Paragraphs>261</Paragraphs>
  <Slides>43</Slides>
  <Notes>27</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label</vt:lpstr>
      <vt:lpstr>Simply BUY</vt:lpstr>
      <vt:lpstr>What is the motivation of the project</vt:lpstr>
      <vt:lpstr>Process of system(present)</vt:lpstr>
      <vt:lpstr>Dealing</vt:lpstr>
      <vt:lpstr>PowerPoint Presentation</vt:lpstr>
      <vt:lpstr>Coupon withdrawal</vt:lpstr>
      <vt:lpstr>PowerPoint Presentation</vt:lpstr>
      <vt:lpstr>Problem</vt:lpstr>
      <vt:lpstr>Problem(Con.)</vt:lpstr>
      <vt:lpstr>Depositing (deposit into account).</vt:lpstr>
      <vt:lpstr>PowerPoint Presentation</vt:lpstr>
      <vt:lpstr>PowerPoint Presentation</vt:lpstr>
      <vt:lpstr>Problem</vt:lpstr>
      <vt:lpstr>Whitdrawal</vt:lpstr>
      <vt:lpstr>PowerPoint Presentation</vt:lpstr>
      <vt:lpstr>Manage  In the store</vt:lpstr>
      <vt:lpstr>PowerPoint Presentation</vt:lpstr>
      <vt:lpstr>Reference concept that have already.</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Depositing (deposit into account).</vt:lpstr>
      <vt:lpstr>PowerPoint Presentation</vt:lpstr>
      <vt:lpstr>Solvethe problem (Deposit)</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44</cp:revision>
  <dcterms:modified xsi:type="dcterms:W3CDTF">2015-05-22T13:57:48Z</dcterms:modified>
</cp:coreProperties>
</file>